
<file path=[Content_Types].xml><?xml version="1.0" encoding="utf-8"?>
<Types xmlns="http://schemas.openxmlformats.org/package/2006/content-types">
  <Default Extension="bmp" ContentType="image/bmp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70" r:id="rId5"/>
    <p:sldId id="269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bmp>
</file>

<file path=ppt/media/image11.jpg>
</file>

<file path=ppt/media/image12.jpg>
</file>

<file path=ppt/media/image13.jpg>
</file>

<file path=ppt/media/image14.png>
</file>

<file path=ppt/media/image15.png>
</file>

<file path=ppt/media/image2.jpe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E06131-FCF4-4584-8422-9C4C442E55E4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3A317-5565-4275-81A7-5B6FB2C70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104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DB78A697-9D75-4DE8-8C28-1296A6CF43C1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075A-B3CA-4308-8288-4AA3FDE33D80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74B8D-FEEF-4ACC-AE11-BD533592BCDC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6006-7E0B-4944-9FC8-8FFECA54B11C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A3413-B80B-4905-8668-7292F4C8B0D5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62-C6A4-45F9-A235-129F0C1DEF43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B764-976A-4040-BDCA-252C91CEE939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FC935-CE77-4008-BAD9-6108F00BE393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562D5-4244-4B26-B385-E71032EABECD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967-1B7E-40AA-AAF7-BA98E0E039F7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1490F-3E6A-4544-9694-22B6007FE3C6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F9620-38BC-4982-922B-C904A70C41DD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6FC6-E80E-40CB-B83C-A6FFE3EF0BA6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863F-52DC-41B2-9D00-5A4E5632AC32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55614-3909-43DC-A067-7F9842F8B81D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29323-6A73-409C-86A6-9EAF0F851121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0176-F1D3-49EC-82F4-0915A3AC4184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50172865-FBF0-458A-BAFF-4F75173770F5}" type="datetimeFigureOut">
              <a:rPr lang="en-US" dirty="0"/>
              <a:t>7/30/2019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slidelizard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996CFF-D5BB-439A-B9D6-D6EF48B6DC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-289011" y="772770"/>
            <a:ext cx="11049520" cy="2766528"/>
          </a:xfrm>
        </p:spPr>
        <p:txBody>
          <a:bodyPr/>
          <a:lstStyle/>
          <a:p>
            <a:r>
              <a:rPr lang="de-AT"/>
              <a:t>Dein Nächstes start-up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99937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teddy bear sitting in front of a building&#10;&#10;Description automatically generated">
            <a:extLst>
              <a:ext uri="{FF2B5EF4-FFF2-40B4-BE49-F238E27FC236}">
                <a16:creationId xmlns:a16="http://schemas.microsoft.com/office/drawing/2014/main" id="{806B0B8C-85A6-495F-84E2-7EC7AF1E7BF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989399" y="894824"/>
            <a:ext cx="6213201" cy="4159251"/>
          </a:xfrm>
        </p:spPr>
      </p:pic>
    </p:spTree>
    <p:extLst>
      <p:ext uri="{BB962C8B-B14F-4D97-AF65-F5344CB8AC3E}">
        <p14:creationId xmlns:p14="http://schemas.microsoft.com/office/powerpoint/2010/main" val="2698555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D45C80-62B5-42C5-B8E9-E83C79E44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1337" y="2100449"/>
            <a:ext cx="6332793" cy="2019064"/>
          </a:xfrm>
        </p:spPr>
        <p:txBody>
          <a:bodyPr>
            <a:normAutofit/>
          </a:bodyPr>
          <a:lstStyle/>
          <a:p>
            <a:r>
              <a:rPr lang="de-AT" sz="4800"/>
              <a:t>Folge Meinem Rat:</a:t>
            </a:r>
            <a:br>
              <a:rPr lang="de-AT" sz="4800"/>
            </a:br>
            <a:r>
              <a:rPr lang="de-AT" sz="4800"/>
              <a:t>______________</a:t>
            </a:r>
            <a:endParaRPr lang="de-AT" sz="4800" dirty="0"/>
          </a:p>
        </p:txBody>
      </p:sp>
    </p:spTree>
    <p:extLst>
      <p:ext uri="{BB962C8B-B14F-4D97-AF65-F5344CB8AC3E}">
        <p14:creationId xmlns:p14="http://schemas.microsoft.com/office/powerpoint/2010/main" val="1833307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t that is standing in the grass&#10;&#10;Description automatically generated">
            <a:extLst>
              <a:ext uri="{FF2B5EF4-FFF2-40B4-BE49-F238E27FC236}">
                <a16:creationId xmlns:a16="http://schemas.microsoft.com/office/drawing/2014/main" id="{7BD2E8E4-DB4B-4437-8E67-3379FBF7D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001" y="1044804"/>
            <a:ext cx="9591997" cy="419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175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BC151E-1F86-4D54-9E16-B09DA16CA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177" y="2277035"/>
            <a:ext cx="8828105" cy="1151965"/>
          </a:xfrm>
        </p:spPr>
        <p:txBody>
          <a:bodyPr>
            <a:normAutofit/>
          </a:bodyPr>
          <a:lstStyle/>
          <a:p>
            <a:r>
              <a:rPr lang="de-AT" dirty="0">
                <a:solidFill>
                  <a:srgbClr val="FF0000"/>
                </a:solidFill>
              </a:rPr>
              <a:t>The End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1DD353B9-AB3B-4514-B11D-065414EB0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259" y="2277035"/>
            <a:ext cx="1066918" cy="106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87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9573EC1-8AAD-4AE7-80CD-F2194AAC468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r="43971"/>
          <a:stretch/>
        </p:blipFill>
        <p:spPr>
          <a:xfrm>
            <a:off x="3337560" y="927730"/>
            <a:ext cx="5516880" cy="4133312"/>
          </a:xfrm>
        </p:spPr>
      </p:pic>
    </p:spTree>
    <p:extLst>
      <p:ext uri="{BB962C8B-B14F-4D97-AF65-F5344CB8AC3E}">
        <p14:creationId xmlns:p14="http://schemas.microsoft.com/office/powerpoint/2010/main" val="1470045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person, man, wall, building&#10;&#10;Description automatically generated">
            <a:extLst>
              <a:ext uri="{FF2B5EF4-FFF2-40B4-BE49-F238E27FC236}">
                <a16:creationId xmlns:a16="http://schemas.microsoft.com/office/drawing/2014/main" id="{143E5708-3362-4F6E-98DD-879704FF7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25294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090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17CCF-7EE7-42CB-BB66-728CB2B4E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/>
              <a:t>Was Braucht Jedes Start-Up?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C5DED-7AE0-473D-8791-3F5AABA7CD2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960774"/>
            <a:ext cx="10394707" cy="3431357"/>
          </a:xfrm>
        </p:spPr>
        <p:txBody>
          <a:bodyPr/>
          <a:lstStyle/>
          <a:p>
            <a:r>
              <a:rPr lang="de-AT"/>
              <a:t>Einen Koalabären</a:t>
            </a:r>
          </a:p>
          <a:p>
            <a:r>
              <a:rPr lang="en-US"/>
              <a:t>2437 liter Rum</a:t>
            </a:r>
          </a:p>
          <a:p>
            <a:r>
              <a:rPr lang="en-US"/>
              <a:t>Einen Kamin</a:t>
            </a:r>
          </a:p>
          <a:p>
            <a:r>
              <a:rPr lang="en-US"/>
              <a:t>Ein U-Boot</a:t>
            </a:r>
          </a:p>
          <a:p>
            <a:endParaRPr lang="en-US"/>
          </a:p>
          <a:p>
            <a:pPr marL="0" indent="0">
              <a:buNone/>
            </a:pPr>
            <a:r>
              <a:rPr lang="en-US"/>
              <a:t>*Erklärung der richtigen Antwort folgt nach der Abstimmung</a:t>
            </a:r>
            <a:endParaRPr lang="de-A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8AFB9F-9E32-4D07-95F3-BBC41BE9EB54}"/>
              </a:ext>
            </a:extLst>
          </p:cNvPr>
          <p:cNvSpPr txBox="1"/>
          <p:nvPr/>
        </p:nvSpPr>
        <p:spPr>
          <a:xfrm>
            <a:off x="6490904" y="5843629"/>
            <a:ext cx="3090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>
                <a:solidFill>
                  <a:schemeClr val="bg1"/>
                </a:solidFill>
              </a:rPr>
              <a:t>Create an interactive poll with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 descr="A picture containing clipart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30204992-B4DB-4265-8807-3751713FD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6352" y="5838166"/>
            <a:ext cx="1873976" cy="37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863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B42FB-F49B-43B4-A5FD-1979E9BE685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CB6693-E6A4-4AC3-B3CA-83CCD84A9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703" y="1117655"/>
            <a:ext cx="6504594" cy="365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23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55F11BBB-8EA9-4B52-848E-8ECE7D77891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l="8935" t="13643"/>
          <a:stretch/>
        </p:blipFill>
        <p:spPr>
          <a:xfrm>
            <a:off x="1015775" y="1238182"/>
            <a:ext cx="4899251" cy="3092767"/>
          </a:xfr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F8B5B88-4971-4A99-B8B0-F415622D5C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378"/>
          <a:stretch/>
        </p:blipFill>
        <p:spPr>
          <a:xfrm>
            <a:off x="6276976" y="1238181"/>
            <a:ext cx="4632960" cy="309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34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AA538CCE-CDE2-415F-89C8-9F8ED25EA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077" y="945471"/>
            <a:ext cx="6273846" cy="408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43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511AEF6-4C3E-46F5-A57D-47AAF836651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097597" y="805727"/>
            <a:ext cx="5996806" cy="4243573"/>
          </a:xfrm>
        </p:spPr>
      </p:pic>
    </p:spTree>
    <p:extLst>
      <p:ext uri="{BB962C8B-B14F-4D97-AF65-F5344CB8AC3E}">
        <p14:creationId xmlns:p14="http://schemas.microsoft.com/office/powerpoint/2010/main" val="2061281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F603B85-DE31-4E61-82AE-A95FE93BC12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089758" y="1770221"/>
            <a:ext cx="10012481" cy="3088957"/>
          </a:xfrm>
        </p:spPr>
      </p:pic>
    </p:spTree>
    <p:extLst>
      <p:ext uri="{BB962C8B-B14F-4D97-AF65-F5344CB8AC3E}">
        <p14:creationId xmlns:p14="http://schemas.microsoft.com/office/powerpoint/2010/main" val="28845718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ichtiges Ereignis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TM04033927[[fn=Wichtiges Ereignis]]</Template>
  <TotalTime>0</TotalTime>
  <Words>37</Words>
  <Application>Microsoft Office PowerPoint</Application>
  <PresentationFormat>Widescreen</PresentationFormat>
  <Paragraphs>12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Impact</vt:lpstr>
      <vt:lpstr>Wichtiges Ereignis</vt:lpstr>
      <vt:lpstr>Dein Nächstes start-up</vt:lpstr>
      <vt:lpstr>PowerPoint Presentation</vt:lpstr>
      <vt:lpstr>PowerPoint Presentation</vt:lpstr>
      <vt:lpstr>Was Braucht Jedes Start-Up?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Folge Meinem Rat: ______________</vt:lpstr>
      <vt:lpstr>PowerPoint Presentation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- Karaoke</dc:title>
  <dc:creator>Elli Heumel</dc:creator>
  <cp:lastModifiedBy> </cp:lastModifiedBy>
  <cp:revision>28</cp:revision>
  <dcterms:created xsi:type="dcterms:W3CDTF">2019-05-25T07:44:25Z</dcterms:created>
  <dcterms:modified xsi:type="dcterms:W3CDTF">2019-07-30T11:38:43Z</dcterms:modified>
</cp:coreProperties>
</file>

<file path=docProps/thumbnail.jpeg>
</file>